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E2DE45-897E-1B4F-AE75-9C61619A1A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5CB02F5-8BD4-1248-B2F7-A2D913321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B8A25B-78BE-104D-9217-C92073671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DDBD7-BC73-E14C-9F9E-4ADD1EC67878}" type="datetimeFigureOut">
              <a:rPr lang="es-CL" smtClean="0"/>
              <a:t>02-07-21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449367-2ADA-8245-BC17-3AC3114D7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D0BBDC-56E6-A241-A954-F2910FBF7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2D4C6-67E0-CD4C-8BE8-11FA540A774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9135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0C81B2-98A7-AC4E-9ABA-7B5D64211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8354FA0-DD1E-AD44-B668-4A1DF3BE74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E7D295-AF4D-E447-9911-F1A83DBCC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DDBD7-BC73-E14C-9F9E-4ADD1EC67878}" type="datetimeFigureOut">
              <a:rPr lang="es-CL" smtClean="0"/>
              <a:t>02-07-21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7B0CCB-B590-7440-8D17-FD5248564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7ABFD9-0D4F-6F4C-AC28-20260C5AC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2D4C6-67E0-CD4C-8BE8-11FA540A774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8481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17DDD8A-4FE3-8E45-BAFD-1AD881FB1F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0A5219-54D9-0B42-9A11-DB5D27D03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51A557-B320-E547-83E3-3DB035752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DDBD7-BC73-E14C-9F9E-4ADD1EC67878}" type="datetimeFigureOut">
              <a:rPr lang="es-CL" smtClean="0"/>
              <a:t>02-07-21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418E21-37E2-0145-8370-6E61E3651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90B17C-1795-6543-B3C8-1A1E8BBCA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2D4C6-67E0-CD4C-8BE8-11FA540A774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4967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059DBA-A21E-8947-ABB9-13DC5AB47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F1EF48-F7C6-A74A-B459-18B946058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A42D78-A7B8-BF4A-8497-36F81AEB2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DDBD7-BC73-E14C-9F9E-4ADD1EC67878}" type="datetimeFigureOut">
              <a:rPr lang="es-CL" smtClean="0"/>
              <a:t>02-07-21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CF0081-A0DD-CF49-BF4E-BE5DE35D0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C3DAC8-E5B0-2846-9B74-799A7E8AC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2D4C6-67E0-CD4C-8BE8-11FA540A774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003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D81D6C-5079-7A47-A2A7-5FCB4947E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B512D0-A492-4B49-8AF2-32C1B1C19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38666F-1FE3-384C-8652-D21B43923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DDBD7-BC73-E14C-9F9E-4ADD1EC67878}" type="datetimeFigureOut">
              <a:rPr lang="es-CL" smtClean="0"/>
              <a:t>02-07-21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BC1C77-4712-2942-A0B6-641008E31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FFDE7B-76DC-D643-AB01-8997103CE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2D4C6-67E0-CD4C-8BE8-11FA540A774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2943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F044EF-1ECE-FB49-86A2-61B8A7771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1327EA-B6A5-7342-B8A2-980073E160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5C41591-5A67-8B44-BA9D-72930759F8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195BFE-FCC8-DB4C-BF40-60F0237B4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DDBD7-BC73-E14C-9F9E-4ADD1EC67878}" type="datetimeFigureOut">
              <a:rPr lang="es-CL" smtClean="0"/>
              <a:t>02-07-21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17C95C-9F02-C346-ADF3-8765242D1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CD2ED7-D0C2-4243-89B1-8E26A24AD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2D4C6-67E0-CD4C-8BE8-11FA540A774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6388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A0F3DF-3703-974D-B687-353A4C00E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22B042D-C1D3-8F4A-B461-B51F0E33E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0445130-0BF0-194B-84FB-35B32A385E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7D98F95-862C-1E43-893C-837BF730C4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1458201-5C72-664E-89E0-DD8D7D4FF8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30FE2B-91F2-4E47-9817-3FA0072B3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DDBD7-BC73-E14C-9F9E-4ADD1EC67878}" type="datetimeFigureOut">
              <a:rPr lang="es-CL" smtClean="0"/>
              <a:t>02-07-21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E75802B-3233-1F4A-9009-44046C232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B172AA3-19E8-9A43-B531-DEB46CF2F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2D4C6-67E0-CD4C-8BE8-11FA540A774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194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8BCC1F-56EE-CD48-A5B5-1696B0F4B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2496546-A867-0A4F-8468-2800718D8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DDBD7-BC73-E14C-9F9E-4ADD1EC67878}" type="datetimeFigureOut">
              <a:rPr lang="es-CL" smtClean="0"/>
              <a:t>02-07-21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E777CFA-4628-7A4E-B736-8EDCF39A9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99FE19-04AB-0A4F-84AD-C26ED05F5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2D4C6-67E0-CD4C-8BE8-11FA540A774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7471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DE20738-0D98-714C-84CF-B04009744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DDBD7-BC73-E14C-9F9E-4ADD1EC67878}" type="datetimeFigureOut">
              <a:rPr lang="es-CL" smtClean="0"/>
              <a:t>02-07-21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678283A-30C8-9C44-8CAB-2EB1BD43A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7475CAF-5843-DE44-82E2-A54D06399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2D4C6-67E0-CD4C-8BE8-11FA540A774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3519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51FFC1-0162-5548-AEED-8465A02F5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B556CE-C4EB-FD4E-BC6E-032D7A201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8B6D9E-2FAE-A34B-96E6-C2F483355C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FDD492-99C7-464B-BD8E-278931474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DDBD7-BC73-E14C-9F9E-4ADD1EC67878}" type="datetimeFigureOut">
              <a:rPr lang="es-CL" smtClean="0"/>
              <a:t>02-07-21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0ABE0F6-0669-0140-8938-5407F7752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3F601C-57AF-5440-84BE-A4C36EFB7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2D4C6-67E0-CD4C-8BE8-11FA540A774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9147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7AA776-1C73-5242-9D38-2B12B6B8A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D6BE369-B9DB-0C43-8983-A9D9FAE8E6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6FA4047-6042-2E49-94AF-C2D800221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055DC9-9969-0744-8C4C-157A19585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DDBD7-BC73-E14C-9F9E-4ADD1EC67878}" type="datetimeFigureOut">
              <a:rPr lang="es-CL" smtClean="0"/>
              <a:t>02-07-21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689517C-0726-2140-B7B3-029C08D13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3A5843C-7CDB-4844-AA19-EEB9607E0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2D4C6-67E0-CD4C-8BE8-11FA540A774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0709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78BDEC9-0C64-B14A-A94D-4BD3F9AD1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792BF06-75C4-8042-9010-A8CA9E55F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6CC52E-583A-6945-8459-0833C92543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DDBD7-BC73-E14C-9F9E-4ADD1EC67878}" type="datetimeFigureOut">
              <a:rPr lang="es-CL" smtClean="0"/>
              <a:t>02-07-21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2F4456-8A1D-4441-872B-52E3B02239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FFB2B4-8861-2141-B8A4-1A78AA9872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2D4C6-67E0-CD4C-8BE8-11FA540A774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18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BC565-B2C7-2D44-AC7E-399EF379B0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670BEF5-42B4-D849-A4DC-C40376E1B7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91224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1</cp:revision>
  <dcterms:created xsi:type="dcterms:W3CDTF">2021-07-02T19:38:49Z</dcterms:created>
  <dcterms:modified xsi:type="dcterms:W3CDTF">2021-07-02T19:38:57Z</dcterms:modified>
</cp:coreProperties>
</file>